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SERVI ALEGREMENTE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 ALEGREMENTE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695EDB8-B0D0-425A-8C7E-21AE92746C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Mestre, alegremente, </a:t>
            </a:r>
          </a:p>
          <a:p>
            <a:r>
              <a:rPr lang="pt-BR" dirty="0"/>
              <a:t>Irmãos, deveis servir.</a:t>
            </a:r>
          </a:p>
          <a:p>
            <a:r>
              <a:rPr lang="pt-BR" dirty="0"/>
              <a:t>Ao Salvador bendito </a:t>
            </a:r>
          </a:p>
          <a:p>
            <a:r>
              <a:rPr lang="pt-BR" dirty="0"/>
              <a:t>Obedecer, seguir.</a:t>
            </a:r>
          </a:p>
        </p:txBody>
      </p:sp>
    </p:spTree>
    <p:extLst>
      <p:ext uri="{BB962C8B-B14F-4D97-AF65-F5344CB8AC3E}">
        <p14:creationId xmlns:p14="http://schemas.microsoft.com/office/powerpoint/2010/main" val="244268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 ALEGREMENTE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Mestre, alegremente, </a:t>
            </a:r>
          </a:p>
          <a:p>
            <a:r>
              <a:rPr lang="pt-BR" dirty="0"/>
              <a:t>Irmãos, deveis servir. </a:t>
            </a:r>
          </a:p>
          <a:p>
            <a:r>
              <a:rPr lang="pt-BR" dirty="0"/>
              <a:t>Ao Salvador bendito </a:t>
            </a:r>
          </a:p>
          <a:p>
            <a:r>
              <a:rPr lang="pt-BR" dirty="0"/>
              <a:t>Obedecer, seguir.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 ALEGREMENTE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Céus e a Terra toda </a:t>
            </a:r>
          </a:p>
          <a:p>
            <a:r>
              <a:rPr lang="pt-BR" dirty="0"/>
              <a:t>Proclamam Seu poder; </a:t>
            </a:r>
          </a:p>
          <a:p>
            <a:r>
              <a:rPr lang="pt-BR" dirty="0"/>
              <a:t>Milhões alegremente </a:t>
            </a:r>
          </a:p>
          <a:p>
            <a:r>
              <a:rPr lang="pt-BR" dirty="0"/>
              <a:t>Observam Seu querer.</a:t>
            </a:r>
          </a:p>
        </p:txBody>
      </p:sp>
    </p:spTree>
    <p:extLst>
      <p:ext uri="{BB962C8B-B14F-4D97-AF65-F5344CB8AC3E}">
        <p14:creationId xmlns:p14="http://schemas.microsoft.com/office/powerpoint/2010/main" val="2534664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 ALEGREMENTE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695EDB8-B0D0-425A-8C7E-21AE92746C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Mestre, alegremente, </a:t>
            </a:r>
          </a:p>
          <a:p>
            <a:r>
              <a:rPr lang="pt-BR" dirty="0"/>
              <a:t>Irmãos, deveis servir.</a:t>
            </a:r>
          </a:p>
          <a:p>
            <a:r>
              <a:rPr lang="pt-BR" dirty="0"/>
              <a:t>Ao Salvador bendito </a:t>
            </a:r>
          </a:p>
          <a:p>
            <a:r>
              <a:rPr lang="pt-BR" dirty="0"/>
              <a:t>Obedecer, seguir.</a:t>
            </a:r>
          </a:p>
        </p:txBody>
      </p:sp>
    </p:spTree>
    <p:extLst>
      <p:ext uri="{BB962C8B-B14F-4D97-AF65-F5344CB8AC3E}">
        <p14:creationId xmlns:p14="http://schemas.microsoft.com/office/powerpoint/2010/main" val="1629637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 ALEGREMENTE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Mestre, alegremente, </a:t>
            </a:r>
          </a:p>
          <a:p>
            <a:r>
              <a:rPr lang="pt-BR" dirty="0"/>
              <a:t>Hosanas entoai; </a:t>
            </a:r>
          </a:p>
          <a:p>
            <a:r>
              <a:rPr lang="pt-BR" dirty="0"/>
              <a:t>Ao Deus do mundo inteiro, </a:t>
            </a:r>
          </a:p>
          <a:p>
            <a:r>
              <a:rPr lang="pt-BR" dirty="0"/>
              <a:t>Prostrados, adorai; </a:t>
            </a:r>
          </a:p>
        </p:txBody>
      </p:sp>
    </p:spTree>
    <p:extLst>
      <p:ext uri="{BB962C8B-B14F-4D97-AF65-F5344CB8AC3E}">
        <p14:creationId xmlns:p14="http://schemas.microsoft.com/office/powerpoint/2010/main" val="415804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 ALEGREMENTE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Qual rocha inabalável </a:t>
            </a:r>
          </a:p>
          <a:p>
            <a:r>
              <a:rPr lang="pt-BR" dirty="0"/>
              <a:t>O Seu domínio é! </a:t>
            </a:r>
          </a:p>
          <a:p>
            <a:r>
              <a:rPr lang="pt-BR" dirty="0"/>
              <a:t>Eterno, indubitável, </a:t>
            </a:r>
          </a:p>
          <a:p>
            <a:r>
              <a:rPr lang="pt-BR" dirty="0"/>
              <a:t>O Autor da nossa fé. </a:t>
            </a:r>
          </a:p>
        </p:txBody>
      </p:sp>
    </p:spTree>
    <p:extLst>
      <p:ext uri="{BB962C8B-B14F-4D97-AF65-F5344CB8AC3E}">
        <p14:creationId xmlns:p14="http://schemas.microsoft.com/office/powerpoint/2010/main" val="3338947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 ALEGREMENTE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695EDB8-B0D0-425A-8C7E-21AE92746C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Mestre, alegremente, </a:t>
            </a:r>
          </a:p>
          <a:p>
            <a:r>
              <a:rPr lang="pt-BR" dirty="0"/>
              <a:t>Irmãos, deveis servir.</a:t>
            </a:r>
          </a:p>
          <a:p>
            <a:r>
              <a:rPr lang="pt-BR" dirty="0"/>
              <a:t>Ao Salvador bendito </a:t>
            </a:r>
          </a:p>
          <a:p>
            <a:r>
              <a:rPr lang="pt-BR" dirty="0"/>
              <a:t>Obedecer, seguir.</a:t>
            </a:r>
          </a:p>
        </p:txBody>
      </p:sp>
    </p:spTree>
    <p:extLst>
      <p:ext uri="{BB962C8B-B14F-4D97-AF65-F5344CB8AC3E}">
        <p14:creationId xmlns:p14="http://schemas.microsoft.com/office/powerpoint/2010/main" val="3165217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 ALEGREMENTE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Mestre, alegremente, </a:t>
            </a:r>
          </a:p>
          <a:p>
            <a:r>
              <a:rPr lang="pt-BR" dirty="0"/>
              <a:t>Na vossa vida honrai.</a:t>
            </a:r>
          </a:p>
          <a:p>
            <a:r>
              <a:rPr lang="pt-BR" dirty="0"/>
              <a:t>A fama </a:t>
            </a:r>
            <a:r>
              <a:rPr lang="pt-BR" dirty="0" err="1"/>
              <a:t>dEle</a:t>
            </a:r>
            <a:r>
              <a:rPr lang="pt-BR" dirty="0"/>
              <a:t> ao mundo </a:t>
            </a:r>
          </a:p>
          <a:p>
            <a:r>
              <a:rPr lang="pt-BR" dirty="0"/>
              <a:t>Inteiro anunciai. </a:t>
            </a:r>
          </a:p>
        </p:txBody>
      </p:sp>
    </p:spTree>
    <p:extLst>
      <p:ext uri="{BB962C8B-B14F-4D97-AF65-F5344CB8AC3E}">
        <p14:creationId xmlns:p14="http://schemas.microsoft.com/office/powerpoint/2010/main" val="767261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 ALEGREMENTE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Domínio e majestade,</a:t>
            </a:r>
          </a:p>
          <a:p>
            <a:r>
              <a:rPr lang="pt-BR" dirty="0"/>
              <a:t>Com honra e com poder, </a:t>
            </a:r>
          </a:p>
          <a:p>
            <a:r>
              <a:rPr lang="pt-BR" dirty="0"/>
              <a:t>Um reino sempiterno </a:t>
            </a:r>
          </a:p>
          <a:p>
            <a:r>
              <a:rPr lang="pt-BR" dirty="0"/>
              <a:t>Jesus há de exercer.</a:t>
            </a:r>
          </a:p>
        </p:txBody>
      </p:sp>
    </p:spTree>
    <p:extLst>
      <p:ext uri="{BB962C8B-B14F-4D97-AF65-F5344CB8AC3E}">
        <p14:creationId xmlns:p14="http://schemas.microsoft.com/office/powerpoint/2010/main" val="4070571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1730</TotalTime>
  <Words>186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SERVI ALEGREMENTE</vt:lpstr>
      <vt:lpstr>SERVI ALEGREMENTE</vt:lpstr>
      <vt:lpstr>SERVI ALEGREMENTE</vt:lpstr>
      <vt:lpstr>SERVI ALEGREMENTE</vt:lpstr>
      <vt:lpstr>SERVI ALEGREMENTE</vt:lpstr>
      <vt:lpstr>SERVI ALEGREMENTE</vt:lpstr>
      <vt:lpstr>SERVI ALEGREMENTE</vt:lpstr>
      <vt:lpstr>SERVI ALEGREMENTE</vt:lpstr>
      <vt:lpstr>SERVI ALEGREMENTE</vt:lpstr>
      <vt:lpstr>SERVI ALEGREMENTE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2019-06-12T22:29:45Z</dcterms:modified>
</cp:coreProperties>
</file>

<file path=docProps/thumbnail.jpeg>
</file>